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73875" cy="100631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006600"/>
    <a:srgbClr val="000066"/>
    <a:srgbClr val="FFCC66"/>
    <a:srgbClr val="DDDDDD"/>
    <a:srgbClr val="7D7D7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6" autoAdjust="0"/>
  </p:normalViewPr>
  <p:slideViewPr>
    <p:cSldViewPr snapToGrid="0">
      <p:cViewPr>
        <p:scale>
          <a:sx n="75" d="100"/>
          <a:sy n="75" d="100"/>
        </p:scale>
        <p:origin x="120" y="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fld id="{A8B2EA40-898F-4E0F-A392-755FC5B2A52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0018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54063"/>
            <a:ext cx="5033963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79963"/>
            <a:ext cx="5041900" cy="452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Mastertextformat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559925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fld id="{71EBFAB4-95F6-47E3-8496-7C3C8E959C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65958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36925" y="647700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18AC82A-F4EA-4A76-9B34-C048CD4141F0}" type="slidenum">
              <a:rPr lang="de-DE" altLang="de-DE" sz="900">
                <a:solidFill>
                  <a:srgbClr val="7D7D7D"/>
                </a:solidFill>
                <a:latin typeface="Arial" charset="0"/>
              </a:rPr>
              <a:pPr/>
              <a:t>‹Nr.›</a:t>
            </a:fld>
            <a:endParaRPr lang="de-DE" altLang="de-DE" sz="900">
              <a:solidFill>
                <a:srgbClr val="7D7D7D"/>
              </a:solidFill>
              <a:latin typeface="Arial" charset="0"/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0" y="941388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881063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819150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889625" y="2584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1871663" y="1323975"/>
            <a:ext cx="5399087" cy="42100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0F50AA-EA20-4BFC-A79B-502F24480527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4140423"/>
      </p:ext>
    </p:extLst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FA8D8-A6B7-4964-A63E-0D7FB297B725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3070216"/>
      </p:ext>
    </p:extLst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AACC8-B375-43C2-90CA-E7B6B6F7FA1E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7592016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05CB3-8927-4512-AF45-36506763FB73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4055872"/>
      </p:ext>
    </p:extLst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C63FE-AC29-4EC4-A712-C6CD9A6BA054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0147930"/>
      </p:ext>
    </p:extLst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D4EB-61A7-4872-9588-7C6DDC00101E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4865416"/>
      </p:ext>
    </p:extLst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D6F4-AE0D-4810-9941-3271F44E55C1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08305133"/>
      </p:ext>
    </p:extLst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9D8A-1323-4D19-B741-8AAC2AA14E9B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2564149"/>
      </p:ext>
    </p:extLst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9C642-7B62-48DE-945F-EDD31FEAA853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0288603"/>
      </p:ext>
    </p:extLst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B5D11-5976-435D-A5B9-D2DC8075FDF4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84234618"/>
      </p:ext>
    </p:extLst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5B67A-7013-41FF-9EE7-5BF64DA9C363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71596593"/>
      </p:ext>
    </p:extLst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71800" y="5257800"/>
            <a:ext cx="1092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7D7D7D"/>
                </a:solidFill>
                <a:latin typeface="+mn-lt"/>
              </a:defRPr>
            </a:lvl1pPr>
          </a:lstStyle>
          <a:p>
            <a:pPr>
              <a:defRPr/>
            </a:pPr>
            <a:fld id="{73891737-D2AE-4341-9D0C-AF1DC6CE1138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  <p:sp>
        <p:nvSpPr>
          <p:cNvPr id="1027" name="Line 16"/>
          <p:cNvSpPr>
            <a:spLocks noChangeShapeType="1"/>
          </p:cNvSpPr>
          <p:nvPr/>
        </p:nvSpPr>
        <p:spPr bwMode="auto">
          <a:xfrm>
            <a:off x="0" y="941388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Line 17"/>
          <p:cNvSpPr>
            <a:spLocks noChangeShapeType="1"/>
          </p:cNvSpPr>
          <p:nvPr/>
        </p:nvSpPr>
        <p:spPr bwMode="auto">
          <a:xfrm>
            <a:off x="0" y="881063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9" name="Line 18"/>
          <p:cNvSpPr>
            <a:spLocks noChangeShapeType="1"/>
          </p:cNvSpPr>
          <p:nvPr/>
        </p:nvSpPr>
        <p:spPr bwMode="auto">
          <a:xfrm>
            <a:off x="0" y="819150"/>
            <a:ext cx="9140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Text Box 30"/>
          <p:cNvSpPr txBox="1">
            <a:spLocks noChangeArrowheads="1"/>
          </p:cNvSpPr>
          <p:nvPr/>
        </p:nvSpPr>
        <p:spPr bwMode="auto">
          <a:xfrm>
            <a:off x="5889625" y="2584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031" name="Rectangle 46"/>
          <p:cNvSpPr>
            <a:spLocks noChangeArrowheads="1"/>
          </p:cNvSpPr>
          <p:nvPr/>
        </p:nvSpPr>
        <p:spPr bwMode="auto">
          <a:xfrm>
            <a:off x="1871663" y="1323975"/>
            <a:ext cx="5399087" cy="42100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de-DE" altLang="de-DE"/>
          </a:p>
        </p:txBody>
      </p:sp>
      <p:sp>
        <p:nvSpPr>
          <p:cNvPr id="1032" name="Line 47"/>
          <p:cNvSpPr>
            <a:spLocks noChangeShapeType="1"/>
          </p:cNvSpPr>
          <p:nvPr userDrawn="1"/>
        </p:nvSpPr>
        <p:spPr bwMode="auto">
          <a:xfrm>
            <a:off x="2057400" y="1295400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Line 48"/>
          <p:cNvSpPr>
            <a:spLocks noChangeShapeType="1"/>
          </p:cNvSpPr>
          <p:nvPr userDrawn="1"/>
        </p:nvSpPr>
        <p:spPr bwMode="auto">
          <a:xfrm>
            <a:off x="7086600" y="1295400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randomBar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rgbClr val="FE0000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Times" charset="0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charset="0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charset="0"/>
        </a:defRPr>
      </a:lvl4pPr>
      <a:lvl5pPr marL="2076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5pPr>
      <a:lvl6pPr marL="2533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90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48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905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ChangeArrowheads="1"/>
          </p:cNvSpPr>
          <p:nvPr/>
        </p:nvSpPr>
        <p:spPr bwMode="auto">
          <a:xfrm>
            <a:off x="323850" y="188913"/>
            <a:ext cx="3527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de-DE" altLang="de-DE"/>
          </a:p>
        </p:txBody>
      </p:sp>
      <p:sp>
        <p:nvSpPr>
          <p:cNvPr id="3075" name="Rectangle 26"/>
          <p:cNvSpPr>
            <a:spLocks noChangeArrowheads="1"/>
          </p:cNvSpPr>
          <p:nvPr/>
        </p:nvSpPr>
        <p:spPr bwMode="auto">
          <a:xfrm>
            <a:off x="252413" y="1270000"/>
            <a:ext cx="8637587" cy="43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de-DE" altLang="de-DE"/>
          </a:p>
        </p:txBody>
      </p:sp>
      <p:grpSp>
        <p:nvGrpSpPr>
          <p:cNvPr id="3076" name="Group 54"/>
          <p:cNvGrpSpPr>
            <a:grpSpLocks/>
          </p:cNvGrpSpPr>
          <p:nvPr/>
        </p:nvGrpSpPr>
        <p:grpSpPr bwMode="auto">
          <a:xfrm>
            <a:off x="4076700" y="304800"/>
            <a:ext cx="990600" cy="838200"/>
            <a:chOff x="2568" y="192"/>
            <a:chExt cx="624" cy="528"/>
          </a:xfrm>
        </p:grpSpPr>
        <p:sp>
          <p:nvSpPr>
            <p:cNvPr id="3088" name="Line 47"/>
            <p:cNvSpPr>
              <a:spLocks noChangeShapeType="1"/>
            </p:cNvSpPr>
            <p:nvPr/>
          </p:nvSpPr>
          <p:spPr bwMode="auto">
            <a:xfrm>
              <a:off x="2880" y="384"/>
              <a:ext cx="0" cy="3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" name="Text Box 50"/>
            <p:cNvSpPr txBox="1">
              <a:spLocks noChangeArrowheads="1"/>
            </p:cNvSpPr>
            <p:nvPr/>
          </p:nvSpPr>
          <p:spPr bwMode="auto">
            <a:xfrm>
              <a:off x="2568" y="192"/>
              <a:ext cx="6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900" dirty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Hier knicken!</a:t>
              </a:r>
            </a:p>
          </p:txBody>
        </p:sp>
      </p:grpSp>
      <p:grpSp>
        <p:nvGrpSpPr>
          <p:cNvPr id="3077" name="Group 55"/>
          <p:cNvGrpSpPr>
            <a:grpSpLocks/>
          </p:cNvGrpSpPr>
          <p:nvPr/>
        </p:nvGrpSpPr>
        <p:grpSpPr bwMode="auto">
          <a:xfrm>
            <a:off x="4076700" y="5715003"/>
            <a:ext cx="1003300" cy="839788"/>
            <a:chOff x="2568" y="3600"/>
            <a:chExt cx="632" cy="529"/>
          </a:xfrm>
        </p:grpSpPr>
        <p:sp>
          <p:nvSpPr>
            <p:cNvPr id="3086" name="Line 48"/>
            <p:cNvSpPr>
              <a:spLocks noChangeShapeType="1"/>
            </p:cNvSpPr>
            <p:nvPr/>
          </p:nvSpPr>
          <p:spPr bwMode="auto">
            <a:xfrm>
              <a:off x="2880" y="3600"/>
              <a:ext cx="0" cy="3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7" name="Text Box 51"/>
            <p:cNvSpPr txBox="1">
              <a:spLocks noChangeArrowheads="1"/>
            </p:cNvSpPr>
            <p:nvPr/>
          </p:nvSpPr>
          <p:spPr bwMode="auto">
            <a:xfrm>
              <a:off x="2568" y="3984"/>
              <a:ext cx="63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900" dirty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Hier knicken!</a:t>
              </a:r>
            </a:p>
          </p:txBody>
        </p:sp>
      </p:grpSp>
      <p:sp>
        <p:nvSpPr>
          <p:cNvPr id="3078" name="Line 52"/>
          <p:cNvSpPr>
            <a:spLocks noChangeShapeType="1"/>
          </p:cNvSpPr>
          <p:nvPr/>
        </p:nvSpPr>
        <p:spPr bwMode="auto">
          <a:xfrm>
            <a:off x="4572000" y="1295400"/>
            <a:ext cx="0" cy="4267200"/>
          </a:xfrm>
          <a:prstGeom prst="line">
            <a:avLst/>
          </a:prstGeom>
          <a:noFill/>
          <a:ln w="952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Text Box 56"/>
          <p:cNvSpPr txBox="1">
            <a:spLocks noChangeArrowheads="1"/>
          </p:cNvSpPr>
          <p:nvPr/>
        </p:nvSpPr>
        <p:spPr bwMode="auto">
          <a:xfrm>
            <a:off x="4724400" y="1524000"/>
            <a:ext cx="15760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de-DE" altLang="de-DE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CD-Titel</a:t>
            </a:r>
          </a:p>
        </p:txBody>
      </p:sp>
      <p:sp>
        <p:nvSpPr>
          <p:cNvPr id="3080" name="Text Box 57"/>
          <p:cNvSpPr txBox="1">
            <a:spLocks noChangeArrowheads="1"/>
          </p:cNvSpPr>
          <p:nvPr/>
        </p:nvSpPr>
        <p:spPr bwMode="auto">
          <a:xfrm>
            <a:off x="4724399" y="2438400"/>
            <a:ext cx="3597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/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Untertitel hier hinterlegen</a:t>
            </a:r>
          </a:p>
        </p:txBody>
      </p:sp>
      <p:sp>
        <p:nvSpPr>
          <p:cNvPr id="3081" name="Rectangle 37"/>
          <p:cNvSpPr>
            <a:spLocks noChangeArrowheads="1"/>
          </p:cNvSpPr>
          <p:nvPr/>
        </p:nvSpPr>
        <p:spPr bwMode="auto">
          <a:xfrm>
            <a:off x="0" y="0"/>
            <a:ext cx="21240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CD-Booklet</a:t>
            </a:r>
          </a:p>
        </p:txBody>
      </p:sp>
      <p:sp>
        <p:nvSpPr>
          <p:cNvPr id="3082" name="Text Box 38"/>
          <p:cNvSpPr txBox="1">
            <a:spLocks noChangeArrowheads="1"/>
          </p:cNvSpPr>
          <p:nvPr/>
        </p:nvSpPr>
        <p:spPr bwMode="auto">
          <a:xfrm>
            <a:off x="611188" y="609600"/>
            <a:ext cx="4752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4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Entlang der gestrichelten Linie ausschneiden</a:t>
            </a:r>
          </a:p>
        </p:txBody>
      </p:sp>
      <p:pic>
        <p:nvPicPr>
          <p:cNvPr id="3083" name="Picture 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679450"/>
            <a:ext cx="1571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84" name="Gerade Verbindung 2"/>
          <p:cNvCxnSpPr>
            <a:cxnSpLocks noChangeShapeType="1"/>
          </p:cNvCxnSpPr>
          <p:nvPr/>
        </p:nvCxnSpPr>
        <p:spPr bwMode="auto">
          <a:xfrm>
            <a:off x="184150" y="522288"/>
            <a:ext cx="8137525" cy="0"/>
          </a:xfrm>
          <a:prstGeom prst="line">
            <a:avLst/>
          </a:prstGeom>
          <a:noFill/>
          <a:ln w="28575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34" y="110719"/>
            <a:ext cx="334665" cy="334665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985000" y="15240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7821E2-8686-4DB6-A48A-2DA09492B975}" type="datetime1">
              <a:rPr lang="de-DE" altLang="de-DE"/>
              <a:pPr>
                <a:defRPr/>
              </a:pPr>
              <a:t>15.01.2018</a:t>
            </a:fld>
            <a:endParaRPr lang="de-DE" altLang="de-DE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12963" y="2438400"/>
            <a:ext cx="4916487" cy="24384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chemeClr val="accent6"/>
              </a:buClr>
            </a:pPr>
            <a:r>
              <a:rPr lang="de-DE" altLang="de-DE" dirty="0" smtClean="0"/>
              <a:t>Diese CD beinhaltet ...</a:t>
            </a:r>
          </a:p>
          <a:p>
            <a:pPr eaLnBrk="1" hangingPunct="1">
              <a:buClr>
                <a:schemeClr val="accent6"/>
              </a:buClr>
            </a:pPr>
            <a:r>
              <a:rPr lang="de-DE" altLang="de-DE" dirty="0" smtClean="0"/>
              <a:t>Speicherbedarf: ca. ... MB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667000" y="1828800"/>
            <a:ext cx="32271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de-DE" altLang="de-DE" sz="20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Titel hier hinterlegen</a:t>
            </a:r>
          </a:p>
        </p:txBody>
      </p:sp>
      <p:grpSp>
        <p:nvGrpSpPr>
          <p:cNvPr id="4102" name="Group 23"/>
          <p:cNvGrpSpPr>
            <a:grpSpLocks/>
          </p:cNvGrpSpPr>
          <p:nvPr/>
        </p:nvGrpSpPr>
        <p:grpSpPr bwMode="auto">
          <a:xfrm>
            <a:off x="1562100" y="5638803"/>
            <a:ext cx="990600" cy="839788"/>
            <a:chOff x="2568" y="3600"/>
            <a:chExt cx="624" cy="529"/>
          </a:xfrm>
        </p:grpSpPr>
        <p:sp>
          <p:nvSpPr>
            <p:cNvPr id="4119" name="Line 24"/>
            <p:cNvSpPr>
              <a:spLocks noChangeShapeType="1"/>
            </p:cNvSpPr>
            <p:nvPr/>
          </p:nvSpPr>
          <p:spPr bwMode="auto">
            <a:xfrm>
              <a:off x="2880" y="3600"/>
              <a:ext cx="0" cy="3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0" name="Text Box 25"/>
            <p:cNvSpPr txBox="1">
              <a:spLocks noChangeArrowheads="1"/>
            </p:cNvSpPr>
            <p:nvPr/>
          </p:nvSpPr>
          <p:spPr bwMode="auto">
            <a:xfrm>
              <a:off x="2568" y="3984"/>
              <a:ext cx="624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900" dirty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Hier knicken!</a:t>
              </a:r>
            </a:p>
          </p:txBody>
        </p:sp>
      </p:grpSp>
      <p:grpSp>
        <p:nvGrpSpPr>
          <p:cNvPr id="4103" name="Group 26"/>
          <p:cNvGrpSpPr>
            <a:grpSpLocks/>
          </p:cNvGrpSpPr>
          <p:nvPr/>
        </p:nvGrpSpPr>
        <p:grpSpPr bwMode="auto">
          <a:xfrm>
            <a:off x="6515100" y="5638803"/>
            <a:ext cx="1143000" cy="839788"/>
            <a:chOff x="2520" y="3600"/>
            <a:chExt cx="720" cy="529"/>
          </a:xfrm>
        </p:grpSpPr>
        <p:sp>
          <p:nvSpPr>
            <p:cNvPr id="4117" name="Line 27"/>
            <p:cNvSpPr>
              <a:spLocks noChangeShapeType="1"/>
            </p:cNvSpPr>
            <p:nvPr/>
          </p:nvSpPr>
          <p:spPr bwMode="auto">
            <a:xfrm>
              <a:off x="2880" y="3600"/>
              <a:ext cx="0" cy="3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8" name="Text Box 28"/>
            <p:cNvSpPr txBox="1">
              <a:spLocks noChangeArrowheads="1"/>
            </p:cNvSpPr>
            <p:nvPr/>
          </p:nvSpPr>
          <p:spPr bwMode="auto">
            <a:xfrm>
              <a:off x="2520" y="3984"/>
              <a:ext cx="72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de-DE" sz="900" dirty="0">
                  <a:solidFill>
                    <a:schemeClr val="bg2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Hier knicken!</a:t>
              </a:r>
            </a:p>
          </p:txBody>
        </p:sp>
      </p:grpSp>
      <p:pic>
        <p:nvPicPr>
          <p:cNvPr id="4104" name="Picture 32" descr="CD Audi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91125"/>
            <a:ext cx="515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40" descr="CD Audi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3540125"/>
            <a:ext cx="4937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48"/>
          <p:cNvSpPr txBox="1">
            <a:spLocks noChangeArrowheads="1"/>
          </p:cNvSpPr>
          <p:nvPr/>
        </p:nvSpPr>
        <p:spPr bwMode="auto">
          <a:xfrm>
            <a:off x="107950" y="2733675"/>
            <a:ext cx="156845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400">
                <a:solidFill>
                  <a:schemeClr val="bg2"/>
                </a:solidFill>
                <a:latin typeface="Arial" charset="0"/>
              </a:rPr>
              <a:t>Bei Bedarf </a:t>
            </a:r>
            <a:br>
              <a:rPr lang="de-DE" altLang="de-DE" sz="1400">
                <a:solidFill>
                  <a:schemeClr val="bg2"/>
                </a:solidFill>
                <a:latin typeface="Arial" charset="0"/>
              </a:rPr>
            </a:br>
            <a:r>
              <a:rPr lang="de-DE" altLang="de-DE" sz="1400">
                <a:solidFill>
                  <a:schemeClr val="bg2"/>
                </a:solidFill>
                <a:latin typeface="Arial" charset="0"/>
              </a:rPr>
              <a:t>tauschen Sie das CD-Logo aus</a:t>
            </a: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 rot="16196327">
            <a:off x="876301" y="3082925"/>
            <a:ext cx="2146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de-DE" altLang="de-DE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Seitentitel hier hinterlegen</a:t>
            </a:r>
          </a:p>
        </p:txBody>
      </p:sp>
      <p:sp>
        <p:nvSpPr>
          <p:cNvPr id="12345" name="Rectangle 57"/>
          <p:cNvSpPr>
            <a:spLocks noChangeArrowheads="1"/>
          </p:cNvSpPr>
          <p:nvPr/>
        </p:nvSpPr>
        <p:spPr bwMode="auto">
          <a:xfrm rot="16196327">
            <a:off x="6059488" y="3160712"/>
            <a:ext cx="2146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de-DE" altLang="de-DE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Seitentitel hier hinterlegen</a:t>
            </a:r>
          </a:p>
        </p:txBody>
      </p:sp>
      <p:sp>
        <p:nvSpPr>
          <p:cNvPr id="4109" name="Rectangle 64"/>
          <p:cNvSpPr>
            <a:spLocks noChangeArrowheads="1"/>
          </p:cNvSpPr>
          <p:nvPr/>
        </p:nvSpPr>
        <p:spPr bwMode="auto">
          <a:xfrm>
            <a:off x="0" y="0"/>
            <a:ext cx="216058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CD-Rücken</a:t>
            </a:r>
          </a:p>
        </p:txBody>
      </p:sp>
      <p:pic>
        <p:nvPicPr>
          <p:cNvPr id="4110" name="Picture 6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61988"/>
            <a:ext cx="147638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72" descr="Blu-Ray-Logo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4078288"/>
            <a:ext cx="5238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82" descr="3D Blu-ray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4078288"/>
            <a:ext cx="6350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84" descr="http://www.rotpod.net/rotpod/wp-content/uploads/2007/07/hddvd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3573463"/>
            <a:ext cx="804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14" name="Gerade Verbindung 33"/>
          <p:cNvCxnSpPr>
            <a:cxnSpLocks noChangeShapeType="1"/>
          </p:cNvCxnSpPr>
          <p:nvPr/>
        </p:nvCxnSpPr>
        <p:spPr bwMode="auto">
          <a:xfrm>
            <a:off x="184150" y="522288"/>
            <a:ext cx="8137525" cy="0"/>
          </a:xfrm>
          <a:prstGeom prst="line">
            <a:avLst/>
          </a:prstGeom>
          <a:noFill/>
          <a:ln w="28575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5" name="Text Box 38"/>
          <p:cNvSpPr txBox="1">
            <a:spLocks noChangeArrowheads="1"/>
          </p:cNvSpPr>
          <p:nvPr/>
        </p:nvSpPr>
        <p:spPr bwMode="auto">
          <a:xfrm>
            <a:off x="611188" y="609600"/>
            <a:ext cx="56181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400">
                <a:solidFill>
                  <a:schemeClr val="bg2"/>
                </a:solidFill>
                <a:latin typeface="Century Gothic" pitchFamily="34" charset="0"/>
              </a:rPr>
              <a:t>Entlang der gestrichelten Linie ausschneiden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34" y="110719"/>
            <a:ext cx="334665" cy="334665"/>
          </a:xfrm>
          <a:prstGeom prst="rect">
            <a:avLst/>
          </a:prstGeom>
        </p:spPr>
      </p:pic>
      <p:sp>
        <p:nvSpPr>
          <p:cNvPr id="28" name="Textfeld 27"/>
          <p:cNvSpPr txBox="1"/>
          <p:nvPr/>
        </p:nvSpPr>
        <p:spPr>
          <a:xfrm>
            <a:off x="6985000" y="15240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http://www.stefan-klebs.de</a:t>
            </a:r>
            <a:endParaRPr lang="de-DE" sz="1000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Bildschirmpräsentation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</vt:lpstr>
      <vt:lpstr>Verdana</vt:lpstr>
      <vt:lpstr>Standarddesign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CD-Booklet</dc:title>
  <dc:subject>CD Booklet zum Selbstbeschriften</dc:subject>
  <dc:creator>Stefan Klebs</dc:creator>
  <dc:description>CD-Booklet Jewelcase Inlay Version 2.0 - 01/2014</dc:description>
  <cp:lastModifiedBy>Stefan Klebs</cp:lastModifiedBy>
  <cp:revision>28</cp:revision>
  <dcterms:created xsi:type="dcterms:W3CDTF">2006-01-17T13:58:03Z</dcterms:created>
  <dcterms:modified xsi:type="dcterms:W3CDTF">2018-01-15T13:15:38Z</dcterms:modified>
</cp:coreProperties>
</file>